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435"/>
    <a:srgbClr val="6A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7786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68" y="1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7BD9-BC22-4F4C-2301-AB6D58D0D0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A9CC0"/>
                </a:solidFill>
                <a:effectLst/>
                <a:uLnTx/>
                <a:uFillTx/>
                <a:latin typeface="Franklin Gothic Demi Cond" panose="020B0603020102020204" pitchFamily="34" charset="0"/>
                <a:ea typeface="+mj-ea"/>
                <a:cs typeface="+mj-cs"/>
              </a:rPr>
              <a:t>MASTER TITLE STYLE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9D7A8-452B-FA36-C173-0023586C3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5116"/>
            <a:ext cx="9144000" cy="10226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1D084-F6EF-3199-1C68-C39E63DE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568A-9EE8-1D42-806C-53DF0C43FE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BBDDF9-D9CB-A96B-8192-6944D602C678}"/>
              </a:ext>
            </a:extLst>
          </p:cNvPr>
          <p:cNvGrpSpPr/>
          <p:nvPr userDrawn="1"/>
        </p:nvGrpSpPr>
        <p:grpSpPr>
          <a:xfrm>
            <a:off x="2420199" y="3713248"/>
            <a:ext cx="7351599" cy="345989"/>
            <a:chOff x="2420199" y="2967594"/>
            <a:chExt cx="7351599" cy="345989"/>
          </a:xfrm>
        </p:grpSpPr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F82DBA4C-9E97-B5EC-EB1A-471188E34A36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DD7E21D-2FC3-BB1E-6008-043F8C84B01D}"/>
                </a:ext>
              </a:extLst>
            </p:cNvPr>
            <p:cNvCxnSpPr/>
            <p:nvPr/>
          </p:nvCxnSpPr>
          <p:spPr>
            <a:xfrm>
              <a:off x="6309937" y="3060303"/>
              <a:ext cx="3461861" cy="0"/>
            </a:xfrm>
            <a:prstGeom prst="line">
              <a:avLst/>
            </a:prstGeom>
            <a:ln w="28575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71D036-244A-131E-87B2-B52541319290}"/>
                </a:ext>
              </a:extLst>
            </p:cNvPr>
            <p:cNvCxnSpPr/>
            <p:nvPr/>
          </p:nvCxnSpPr>
          <p:spPr>
            <a:xfrm>
              <a:off x="2420199" y="3060303"/>
              <a:ext cx="3461861" cy="0"/>
            </a:xfrm>
            <a:prstGeom prst="line">
              <a:avLst/>
            </a:prstGeom>
            <a:ln w="28575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798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B1F0-1AE6-56FC-E13C-A6F5916FE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5919" y="344690"/>
            <a:ext cx="7898027" cy="676368"/>
          </a:xfrm>
        </p:spPr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F2A9-2FE1-FCCB-20D5-9412577F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68670-4A5A-2334-AF13-21F9DFEDA88C}"/>
              </a:ext>
            </a:extLst>
          </p:cNvPr>
          <p:cNvGrpSpPr/>
          <p:nvPr userDrawn="1"/>
        </p:nvGrpSpPr>
        <p:grpSpPr>
          <a:xfrm>
            <a:off x="-18896" y="590165"/>
            <a:ext cx="2852382" cy="345989"/>
            <a:chOff x="5418161" y="2967594"/>
            <a:chExt cx="2852382" cy="345989"/>
          </a:xfrm>
        </p:grpSpPr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91F6D1DB-7DA3-1E1E-2497-1D424AA2AE46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4E288C-7445-F1FA-988D-F5029AFD102A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1960606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0B35D1-3F6B-0F7C-A9A4-F752870AD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415E3E-7440-E46A-1E07-5774F159F6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_Picture with Title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5000-A2E4-B303-19C0-B0E71D73D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2239056"/>
            <a:ext cx="3932237" cy="965200"/>
          </a:xfrm>
        </p:spPr>
        <p:txBody>
          <a:bodyPr anchor="b"/>
          <a:lstStyle>
            <a:lvl1pPr>
              <a:defRPr sz="3200">
                <a:solidFill>
                  <a:srgbClr val="0E2435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7BE6C-8D3D-CF00-80BE-CC41818EB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0800" y="0"/>
            <a:ext cx="7061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C61-47A0-135F-61C7-FC4AE4F4B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635375"/>
            <a:ext cx="3932237" cy="382588"/>
          </a:xfrm>
        </p:spPr>
        <p:txBody>
          <a:bodyPr/>
          <a:lstStyle>
            <a:lvl1pPr marL="0" indent="0">
              <a:buNone/>
              <a:defRPr sz="1600" spc="300">
                <a:solidFill>
                  <a:srgbClr val="0E243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AD5AC-53E9-D5ED-AA71-B7CB260A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4990BE-590B-720F-318A-78E387653996}"/>
              </a:ext>
            </a:extLst>
          </p:cNvPr>
          <p:cNvGrpSpPr/>
          <p:nvPr userDrawn="1"/>
        </p:nvGrpSpPr>
        <p:grpSpPr>
          <a:xfrm>
            <a:off x="-18896" y="3328987"/>
            <a:ext cx="4790920" cy="345989"/>
            <a:chOff x="5418161" y="2967594"/>
            <a:chExt cx="4790920" cy="345989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B0F046E5-07A3-2CD1-F2D3-4EAF43D1AC17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B20A0-04B5-8E41-D5E9-8F2BB9820364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3899144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DA4F71-D696-B240-9581-3406B7F21C6B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55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vy__Picture with Title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35FB89-9DD4-EC19-024C-DCDC5B337CC2}"/>
              </a:ext>
            </a:extLst>
          </p:cNvPr>
          <p:cNvSpPr/>
          <p:nvPr userDrawn="1"/>
        </p:nvSpPr>
        <p:spPr>
          <a:xfrm>
            <a:off x="0" y="7304"/>
            <a:ext cx="5130800" cy="6858000"/>
          </a:xfrm>
          <a:prstGeom prst="rect">
            <a:avLst/>
          </a:prstGeom>
          <a:solidFill>
            <a:srgbClr val="0E2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7BE6C-8D3D-CF00-80BE-CC41818EB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0800" y="0"/>
            <a:ext cx="7061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AD5AC-53E9-D5ED-AA71-B7CB260A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4990BE-590B-720F-318A-78E387653996}"/>
              </a:ext>
            </a:extLst>
          </p:cNvPr>
          <p:cNvGrpSpPr/>
          <p:nvPr userDrawn="1"/>
        </p:nvGrpSpPr>
        <p:grpSpPr>
          <a:xfrm>
            <a:off x="-18896" y="3328987"/>
            <a:ext cx="4790920" cy="345989"/>
            <a:chOff x="5418161" y="2967594"/>
            <a:chExt cx="4790920" cy="345989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B0F046E5-07A3-2CD1-F2D3-4EAF43D1AC17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B20A0-04B5-8E41-D5E9-8F2BB9820364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3899144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DA4F71-D696-B240-9581-3406B7F21C6B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9E5000-A2E4-B303-19C0-B0E71D73D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2222727"/>
            <a:ext cx="3932237" cy="9652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C61-47A0-135F-61C7-FC4AE4F4B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681185"/>
            <a:ext cx="3932237" cy="382588"/>
          </a:xfrm>
        </p:spPr>
        <p:txBody>
          <a:bodyPr/>
          <a:lstStyle>
            <a:lvl1pPr marL="0" indent="0">
              <a:buNone/>
              <a:defRPr sz="1600" b="0" i="0" spc="300">
                <a:solidFill>
                  <a:schemeClr val="bg1"/>
                </a:solidFill>
                <a:latin typeface="Avenir Next Condensed" panose="020B0506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494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_Picture with Text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35FB89-9DD4-EC19-024C-DCDC5B337CC2}"/>
              </a:ext>
            </a:extLst>
          </p:cNvPr>
          <p:cNvSpPr/>
          <p:nvPr userDrawn="1"/>
        </p:nvSpPr>
        <p:spPr>
          <a:xfrm>
            <a:off x="0" y="0"/>
            <a:ext cx="5130800" cy="6858000"/>
          </a:xfrm>
          <a:prstGeom prst="rect">
            <a:avLst/>
          </a:prstGeom>
          <a:solidFill>
            <a:srgbClr val="0E2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E5000-A2E4-B303-19C0-B0E71D73D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2239056"/>
            <a:ext cx="3932237" cy="9652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C61-47A0-135F-61C7-FC4AE4F4B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674976"/>
            <a:ext cx="3932237" cy="382588"/>
          </a:xfrm>
        </p:spPr>
        <p:txBody>
          <a:bodyPr/>
          <a:lstStyle>
            <a:lvl1pPr marL="0" indent="0">
              <a:buNone/>
              <a:defRPr sz="1600" b="0" i="0" spc="300">
                <a:solidFill>
                  <a:schemeClr val="bg1"/>
                </a:solidFill>
                <a:latin typeface="Avenir Next Condensed" panose="020B0506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AD5AC-53E9-D5ED-AA71-B7CB260A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4990BE-590B-720F-318A-78E387653996}"/>
              </a:ext>
            </a:extLst>
          </p:cNvPr>
          <p:cNvGrpSpPr/>
          <p:nvPr userDrawn="1"/>
        </p:nvGrpSpPr>
        <p:grpSpPr>
          <a:xfrm>
            <a:off x="-18896" y="3328987"/>
            <a:ext cx="4790920" cy="345989"/>
            <a:chOff x="5418161" y="2967594"/>
            <a:chExt cx="4790920" cy="345989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B0F046E5-07A3-2CD1-F2D3-4EAF43D1AC17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B20A0-04B5-8E41-D5E9-8F2BB9820364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3899144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DA4F71-D696-B240-9581-3406B7F21C6B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D29D5B-5FFD-55C8-FBC3-80162AD3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0" y="630195"/>
            <a:ext cx="6094243" cy="554676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AADD6-C2E9-762E-C086-C14FEFF74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8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Title and Caption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35FB89-9DD4-EC19-024C-DCDC5B337CC2}"/>
              </a:ext>
            </a:extLst>
          </p:cNvPr>
          <p:cNvSpPr/>
          <p:nvPr userDrawn="1"/>
        </p:nvSpPr>
        <p:spPr>
          <a:xfrm>
            <a:off x="0" y="0"/>
            <a:ext cx="5130800" cy="6858000"/>
          </a:xfrm>
          <a:prstGeom prst="rect">
            <a:avLst/>
          </a:prstGeom>
          <a:solidFill>
            <a:srgbClr val="0E2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E5000-A2E4-B303-19C0-B0E71D73D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38213"/>
            <a:ext cx="3932237" cy="9652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7BE6C-8D3D-CF00-80BE-CC41818EB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0800" y="0"/>
            <a:ext cx="7061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C61-47A0-135F-61C7-FC4AE4F4B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9100"/>
            <a:ext cx="3932237" cy="319087"/>
          </a:xfrm>
        </p:spPr>
        <p:txBody>
          <a:bodyPr/>
          <a:lstStyle>
            <a:lvl1pPr marL="0" indent="0">
              <a:buNone/>
              <a:defRPr sz="1600" b="0" i="0" spc="600">
                <a:solidFill>
                  <a:schemeClr val="bg1"/>
                </a:solidFill>
                <a:latin typeface="Avenir Next Condensed" panose="020B0506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AD5AC-53E9-D5ED-AA71-B7CB260A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4990BE-590B-720F-318A-78E387653996}"/>
              </a:ext>
            </a:extLst>
          </p:cNvPr>
          <p:cNvGrpSpPr/>
          <p:nvPr userDrawn="1"/>
        </p:nvGrpSpPr>
        <p:grpSpPr>
          <a:xfrm>
            <a:off x="-18896" y="738187"/>
            <a:ext cx="4790920" cy="345989"/>
            <a:chOff x="5418161" y="2967594"/>
            <a:chExt cx="4790920" cy="345989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B0F046E5-07A3-2CD1-F2D3-4EAF43D1AC17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B20A0-04B5-8E41-D5E9-8F2BB9820364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3899144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DA4F71-D696-B240-9581-3406B7F21C6B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BC226F-5507-363E-3BE1-898CA0576BC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62199"/>
            <a:ext cx="3932237" cy="38147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592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Title and Caption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5000-A2E4-B303-19C0-B0E71D73D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38213"/>
            <a:ext cx="3932237" cy="965200"/>
          </a:xfrm>
        </p:spPr>
        <p:txBody>
          <a:bodyPr anchor="t"/>
          <a:lstStyle>
            <a:lvl1pPr>
              <a:defRPr sz="3200">
                <a:solidFill>
                  <a:srgbClr val="0E2435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7BE6C-8D3D-CF00-80BE-CC41818EB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0800" y="0"/>
            <a:ext cx="7061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C61-47A0-135F-61C7-FC4AE4F4B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9100"/>
            <a:ext cx="3932237" cy="319087"/>
          </a:xfrm>
        </p:spPr>
        <p:txBody>
          <a:bodyPr/>
          <a:lstStyle>
            <a:lvl1pPr marL="0" indent="0">
              <a:buNone/>
              <a:defRPr sz="1600" b="0" i="0" spc="300">
                <a:solidFill>
                  <a:srgbClr val="0E2435"/>
                </a:solidFill>
                <a:latin typeface="Avenir Next Condensed" panose="020B0506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AD5AC-53E9-D5ED-AA71-B7CB260A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4990BE-590B-720F-318A-78E387653996}"/>
              </a:ext>
            </a:extLst>
          </p:cNvPr>
          <p:cNvGrpSpPr/>
          <p:nvPr userDrawn="1"/>
        </p:nvGrpSpPr>
        <p:grpSpPr>
          <a:xfrm>
            <a:off x="-18896" y="738187"/>
            <a:ext cx="4790920" cy="345989"/>
            <a:chOff x="5418161" y="2967594"/>
            <a:chExt cx="4790920" cy="345989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B0F046E5-07A3-2CD1-F2D3-4EAF43D1AC17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B20A0-04B5-8E41-D5E9-8F2BB9820364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3899144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DA4F71-D696-B240-9581-3406B7F21C6B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BC226F-5507-363E-3BE1-898CA0576BC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62199"/>
            <a:ext cx="3932237" cy="38147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E2435"/>
                </a:solidFill>
              </a:defRPr>
            </a:lvl1pPr>
            <a:lvl2pPr>
              <a:defRPr sz="2000">
                <a:solidFill>
                  <a:srgbClr val="0E2435"/>
                </a:solidFill>
              </a:defRPr>
            </a:lvl2pPr>
            <a:lvl3pPr>
              <a:defRPr sz="1800">
                <a:solidFill>
                  <a:srgbClr val="0E2435"/>
                </a:solidFill>
              </a:defRPr>
            </a:lvl3pPr>
            <a:lvl4pPr>
              <a:defRPr sz="1600">
                <a:solidFill>
                  <a:srgbClr val="0E2435"/>
                </a:solidFill>
              </a:defRPr>
            </a:lvl4pPr>
            <a:lvl5pPr>
              <a:defRPr sz="1600">
                <a:solidFill>
                  <a:srgbClr val="0E243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6201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wo Content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01A3-14CC-0D96-44FF-CBACCD339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2262"/>
            <a:ext cx="10515600" cy="484188"/>
          </a:xfrm>
        </p:spPr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A968-BC3B-FED4-2FE1-A1C0746E7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  <a:lvl2pPr>
              <a:defRPr>
                <a:solidFill>
                  <a:srgbClr val="0E2435"/>
                </a:solidFill>
              </a:defRPr>
            </a:lvl2pPr>
            <a:lvl3pPr>
              <a:defRPr>
                <a:solidFill>
                  <a:srgbClr val="0E2435"/>
                </a:solidFill>
              </a:defRPr>
            </a:lvl3pPr>
            <a:lvl4pPr>
              <a:defRPr>
                <a:solidFill>
                  <a:srgbClr val="0E2435"/>
                </a:solidFill>
              </a:defRPr>
            </a:lvl4pPr>
            <a:lvl5pPr>
              <a:defRPr>
                <a:solidFill>
                  <a:srgbClr val="0E243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66FAB-D599-C85F-B814-0A7F769DD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  <a:lvl2pPr>
              <a:defRPr>
                <a:solidFill>
                  <a:srgbClr val="0E2435"/>
                </a:solidFill>
              </a:defRPr>
            </a:lvl2pPr>
            <a:lvl3pPr>
              <a:defRPr>
                <a:solidFill>
                  <a:srgbClr val="0E2435"/>
                </a:solidFill>
              </a:defRPr>
            </a:lvl3pPr>
            <a:lvl4pPr>
              <a:defRPr>
                <a:solidFill>
                  <a:srgbClr val="0E2435"/>
                </a:solidFill>
              </a:defRPr>
            </a:lvl4pPr>
            <a:lvl5pPr>
              <a:defRPr>
                <a:solidFill>
                  <a:srgbClr val="0E243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13444-C2B3-CEBA-9CAD-D3E3C98C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sp>
        <p:nvSpPr>
          <p:cNvPr id="8" name="Content Placeholder 33">
            <a:extLst>
              <a:ext uri="{FF2B5EF4-FFF2-40B4-BE49-F238E27FC236}">
                <a16:creationId xmlns:a16="http://schemas.microsoft.com/office/drawing/2014/main" id="{0ADB2EF6-AE11-8BBF-202A-72C3E27FEF2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1774" y="242507"/>
            <a:ext cx="3883425" cy="345990"/>
          </a:xfrm>
        </p:spPr>
        <p:txBody>
          <a:bodyPr anchor="b"/>
          <a:lstStyle>
            <a:lvl1pPr marL="0" indent="0">
              <a:buNone/>
              <a:defRPr sz="1400" b="0" i="0" spc="300" baseline="0">
                <a:solidFill>
                  <a:srgbClr val="0E2436"/>
                </a:solidFill>
                <a:latin typeface="Avenir Next Condensed" panose="020B0506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C4EFC1-D6A7-0493-B794-32D5B4BDAAD6}"/>
              </a:ext>
            </a:extLst>
          </p:cNvPr>
          <p:cNvGrpSpPr/>
          <p:nvPr userDrawn="1"/>
        </p:nvGrpSpPr>
        <p:grpSpPr>
          <a:xfrm>
            <a:off x="0" y="596434"/>
            <a:ext cx="2852382" cy="345989"/>
            <a:chOff x="5418161" y="2967594"/>
            <a:chExt cx="2852382" cy="345989"/>
          </a:xfrm>
        </p:grpSpPr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4AEA04BC-7BA0-A9CC-483C-F26EAE575F53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29A3E55-3C93-BDB2-6513-E761E0837FBB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1960606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0E5FF76-1A07-F8DD-4125-7263A9598FFE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A7F1915-8F5D-361B-EF66-5230B61C6D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mparison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2BF-1342-F5EA-7653-6681562A15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A9C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024D3-82F7-5E1E-9F7B-4CBFC5EBC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54299"/>
            <a:ext cx="5157787" cy="3535363"/>
          </a:xfrm>
        </p:spPr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  <a:lvl2pPr>
              <a:defRPr>
                <a:solidFill>
                  <a:srgbClr val="0E2435"/>
                </a:solidFill>
              </a:defRPr>
            </a:lvl2pPr>
            <a:lvl3pPr>
              <a:defRPr>
                <a:solidFill>
                  <a:srgbClr val="0E2435"/>
                </a:solidFill>
              </a:defRPr>
            </a:lvl3pPr>
            <a:lvl4pPr>
              <a:defRPr>
                <a:solidFill>
                  <a:srgbClr val="0E2435"/>
                </a:solidFill>
              </a:defRPr>
            </a:lvl4pPr>
            <a:lvl5pPr>
              <a:defRPr>
                <a:solidFill>
                  <a:srgbClr val="0E243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E84FA-2888-F2E4-1F84-2D24B278A2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A9C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D97EB-BA0E-8EDC-261E-D5B476C11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4299"/>
            <a:ext cx="5183188" cy="3535363"/>
          </a:xfrm>
        </p:spPr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  <a:lvl2pPr>
              <a:defRPr>
                <a:solidFill>
                  <a:srgbClr val="0E2435"/>
                </a:solidFill>
              </a:defRPr>
            </a:lvl2pPr>
            <a:lvl3pPr>
              <a:defRPr>
                <a:solidFill>
                  <a:srgbClr val="0E2435"/>
                </a:solidFill>
              </a:defRPr>
            </a:lvl3pPr>
            <a:lvl4pPr>
              <a:defRPr>
                <a:solidFill>
                  <a:srgbClr val="0E2435"/>
                </a:solidFill>
              </a:defRPr>
            </a:lvl4pPr>
            <a:lvl5pPr>
              <a:defRPr>
                <a:solidFill>
                  <a:srgbClr val="0E243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73171-19ED-8378-DDC6-41D2F370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sp>
        <p:nvSpPr>
          <p:cNvPr id="10" name="Content Placeholder 33">
            <a:extLst>
              <a:ext uri="{FF2B5EF4-FFF2-40B4-BE49-F238E27FC236}">
                <a16:creationId xmlns:a16="http://schemas.microsoft.com/office/drawing/2014/main" id="{383999C5-6DD1-34C8-8A14-C5F3528BB8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1774" y="242507"/>
            <a:ext cx="3883425" cy="345990"/>
          </a:xfrm>
        </p:spPr>
        <p:txBody>
          <a:bodyPr anchor="b"/>
          <a:lstStyle>
            <a:lvl1pPr marL="0" indent="0">
              <a:buNone/>
              <a:defRPr sz="1400" b="0" i="0" spc="300" baseline="0">
                <a:solidFill>
                  <a:srgbClr val="0E2436"/>
                </a:solidFill>
                <a:latin typeface="Avenir Next Condensed" panose="020B0506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0F354A-24F7-67A8-7DE3-222A32C52257}"/>
              </a:ext>
            </a:extLst>
          </p:cNvPr>
          <p:cNvGrpSpPr/>
          <p:nvPr userDrawn="1"/>
        </p:nvGrpSpPr>
        <p:grpSpPr>
          <a:xfrm>
            <a:off x="0" y="596434"/>
            <a:ext cx="2852382" cy="345989"/>
            <a:chOff x="5418161" y="2967594"/>
            <a:chExt cx="2852382" cy="345989"/>
          </a:xfrm>
        </p:grpSpPr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D504BAFD-DCF1-6050-2611-78D9E8286848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080A2A-D22B-0319-B44E-FD8B4D6E01C5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1960606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A11F87-EBCC-2ACB-6200-2550BD69789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3E52612-C9EB-8F9E-E08B-539F72AB6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2262"/>
            <a:ext cx="10515600" cy="484188"/>
          </a:xfrm>
        </p:spPr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3524DF-27A9-3168-FD80-E967D76DC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Quote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CD2AD-08EC-E905-715B-D2FA38E0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FD1B-EEDF-F24F-89F0-A804EAB4BB7F}" type="slidenum">
              <a:rPr lang="en-CO" smtClean="0"/>
              <a:t>‹#›</a:t>
            </a:fld>
            <a:endParaRPr lang="en-C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751D9E-052F-006A-E572-738BAFE12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322" y="2174875"/>
            <a:ext cx="8772278" cy="2755900"/>
          </a:xfrm>
        </p:spPr>
        <p:txBody>
          <a:bodyPr anchor="t">
            <a:noAutofit/>
          </a:bodyPr>
          <a:lstStyle>
            <a:lvl1pPr>
              <a:defRPr sz="6000">
                <a:solidFill>
                  <a:srgbClr val="0E2435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QUOTE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5A0FEC-11A7-2D67-ABF0-E0F53CE7AEE0}"/>
              </a:ext>
            </a:extLst>
          </p:cNvPr>
          <p:cNvSpPr txBox="1">
            <a:spLocks/>
          </p:cNvSpPr>
          <p:nvPr userDrawn="1"/>
        </p:nvSpPr>
        <p:spPr>
          <a:xfrm>
            <a:off x="656392" y="759477"/>
            <a:ext cx="2024551" cy="1415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r>
              <a:rPr lang="en-US" sz="22000" b="1" i="0" dirty="0">
                <a:solidFill>
                  <a:srgbClr val="6A9CC0"/>
                </a:solidFill>
                <a:latin typeface="Franklin Gothic Demi" panose="020B0603020102020204" pitchFamily="34" charset="0"/>
              </a:rPr>
              <a:t>“</a:t>
            </a:r>
            <a:endParaRPr lang="en-US" sz="22000" i="0" dirty="0">
              <a:solidFill>
                <a:srgbClr val="6A9CC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E82A1-92F7-B1C9-4EBA-30664270F892}"/>
              </a:ext>
            </a:extLst>
          </p:cNvPr>
          <p:cNvGrpSpPr/>
          <p:nvPr userDrawn="1"/>
        </p:nvGrpSpPr>
        <p:grpSpPr>
          <a:xfrm>
            <a:off x="9001863" y="5083221"/>
            <a:ext cx="3290690" cy="216374"/>
            <a:chOff x="772663" y="4025465"/>
            <a:chExt cx="3290690" cy="216374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92BCD76E-8E68-B0E8-66FE-216ED92EB824}"/>
                </a:ext>
              </a:extLst>
            </p:cNvPr>
            <p:cNvSpPr/>
            <p:nvPr/>
          </p:nvSpPr>
          <p:spPr>
            <a:xfrm rot="10800000">
              <a:off x="772663" y="4025465"/>
              <a:ext cx="216374" cy="216374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2E3FDE-6E63-5033-BAEF-32F9A28E3D8C}"/>
                </a:ext>
              </a:extLst>
            </p:cNvPr>
            <p:cNvCxnSpPr>
              <a:cxnSpLocks/>
            </p:cNvCxnSpPr>
            <p:nvPr/>
          </p:nvCxnSpPr>
          <p:spPr>
            <a:xfrm>
              <a:off x="1015671" y="4087869"/>
              <a:ext cx="3047682" cy="0"/>
            </a:xfrm>
            <a:prstGeom prst="line">
              <a:avLst/>
            </a:prstGeom>
            <a:ln w="28575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725C30E-CCC8-C39A-A810-FA12268B3B9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44871" y="5321338"/>
            <a:ext cx="2578830" cy="311108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0E2435"/>
                </a:solidFill>
              </a:defRPr>
            </a:lvl1pPr>
          </a:lstStyle>
          <a:p>
            <a:pPr lvl="0"/>
            <a:r>
              <a:rPr lang="en-US" dirty="0"/>
              <a:t>NAME LAST NAME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9973B60-6E09-E643-72EB-60E812B902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44871" y="5727738"/>
            <a:ext cx="2578830" cy="190462"/>
          </a:xfrm>
        </p:spPr>
        <p:txBody>
          <a:bodyPr>
            <a:noAutofit/>
          </a:bodyPr>
          <a:lstStyle>
            <a:lvl1pPr marL="0" indent="0">
              <a:buNone/>
              <a:defRPr sz="1200" spc="300">
                <a:solidFill>
                  <a:srgbClr val="CEB229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409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_Blank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CD2AD-08EC-E905-715B-D2FA38E0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FD1B-EEDF-F24F-89F0-A804EAB4BB7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63926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1AC5-6293-D025-AFB8-1ED603E36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A9CC0"/>
                </a:solidFill>
                <a:effectLst/>
                <a:uLnTx/>
                <a:uFillTx/>
                <a:latin typeface="Franklin Gothic Demi Cond" panose="020B0603020102020204" pitchFamily="34" charset="0"/>
                <a:ea typeface="+mj-ea"/>
                <a:cs typeface="+mj-cs"/>
              </a:rPr>
              <a:t>CLICK TO EDIT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anose="020B0603020102020204" pitchFamily="34" charset="0"/>
                <a:ea typeface="+mj-ea"/>
                <a:cs typeface="+mj-cs"/>
              </a:rPr>
              <a:t>MASTER TITLE STYLE</a:t>
            </a:r>
            <a:endParaRPr lang="en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5DDD-422F-9168-6D3A-D8AF994CD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B2F1-BB0E-DCB6-1C5E-8F30E7C4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230" y="6356350"/>
            <a:ext cx="2743200" cy="365125"/>
          </a:xfrm>
        </p:spPr>
        <p:txBody>
          <a:bodyPr/>
          <a:lstStyle/>
          <a:p>
            <a:fld id="{64AED6D2-683E-7447-9894-5C96F93B4908}" type="slidenum">
              <a:rPr lang="en-CO" smtClean="0"/>
              <a:t>‹#›</a:t>
            </a:fld>
            <a:endParaRPr lang="en-C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8C366-2CCF-F3F6-C4C9-2D86B96A8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73302" y="1"/>
            <a:ext cx="87657" cy="23747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5C70D5-72FD-1C46-E945-1BD55297DA14}"/>
              </a:ext>
            </a:extLst>
          </p:cNvPr>
          <p:cNvGrpSpPr/>
          <p:nvPr userDrawn="1"/>
        </p:nvGrpSpPr>
        <p:grpSpPr>
          <a:xfrm>
            <a:off x="-27296" y="1014361"/>
            <a:ext cx="2852382" cy="345989"/>
            <a:chOff x="5418161" y="2967594"/>
            <a:chExt cx="2852382" cy="345989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02B236CE-AB8B-7923-2DAB-63B6E81C8C22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37B000-A218-2181-B96D-ACC4E75226A9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1960606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929DE4-A78E-DB68-9F05-8318A8B5FF43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779D73-5B8D-A711-67E1-E43B054B81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28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MOHMF_Clos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E17BF-280D-DCC0-F86A-84AA8986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783" y="6356350"/>
            <a:ext cx="2743200" cy="365125"/>
          </a:xfrm>
        </p:spPr>
        <p:txBody>
          <a:bodyPr/>
          <a:lstStyle/>
          <a:p>
            <a:fld id="{64AED6D2-683E-7447-9894-5C96F93B4908}" type="slidenum">
              <a:rPr lang="en-CO" smtClean="0"/>
              <a:t>‹#›</a:t>
            </a:fld>
            <a:endParaRPr lang="en-C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BC7A4-9DB7-4ABC-17B9-7BDA8D994D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1205" y="-29817"/>
            <a:ext cx="4970551" cy="5770605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8B2D9052-D9F1-5562-6276-1F554129B756}"/>
              </a:ext>
            </a:extLst>
          </p:cNvPr>
          <p:cNvSpPr/>
          <p:nvPr userDrawn="1"/>
        </p:nvSpPr>
        <p:spPr>
          <a:xfrm rot="10800000">
            <a:off x="3381413" y="4129301"/>
            <a:ext cx="345989" cy="345989"/>
          </a:xfrm>
          <a:prstGeom prst="star5">
            <a:avLst/>
          </a:prstGeom>
          <a:solidFill>
            <a:srgbClr val="CEB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C4B82-2ABA-5198-FAEC-251E397D22D0}"/>
              </a:ext>
            </a:extLst>
          </p:cNvPr>
          <p:cNvSpPr txBox="1"/>
          <p:nvPr userDrawn="1"/>
        </p:nvSpPr>
        <p:spPr>
          <a:xfrm>
            <a:off x="1989623" y="4816498"/>
            <a:ext cx="3129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300" dirty="0">
                <a:solidFill>
                  <a:srgbClr val="6A9CC0"/>
                </a:solidFill>
                <a:latin typeface="Franklin Gothic Medium Cond" panose="020B0606030402020204" pitchFamily="34" charset="0"/>
              </a:rPr>
              <a:t>ON A MISSION TO INSPIRE AMERICA</a:t>
            </a:r>
            <a:endParaRPr lang="en-CO" sz="2400" b="0" i="0" spc="300" dirty="0">
              <a:solidFill>
                <a:srgbClr val="6A9CC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E4257-67AD-4DC0-03B9-E5449BF125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89883" y="1087395"/>
            <a:ext cx="4129048" cy="2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6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652D-4DC4-EEF6-856B-7027138D9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5660D-74C6-12D7-41CD-D5561F6B2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3"/>
            <a:ext cx="5181600" cy="4576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5F84B-FD03-FD1D-D3E2-956451118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3"/>
            <a:ext cx="5181600" cy="4576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C40F4-43FF-F69E-E4F5-D47FBE28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081" y="6356350"/>
            <a:ext cx="2743200" cy="365125"/>
          </a:xfrm>
        </p:spPr>
        <p:txBody>
          <a:bodyPr/>
          <a:lstStyle/>
          <a:p>
            <a:fld id="{64AED6D2-683E-7447-9894-5C96F93B4908}" type="slidenum">
              <a:rPr lang="en-CO" smtClean="0"/>
              <a:t>‹#›</a:t>
            </a:fld>
            <a:endParaRPr lang="en-C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2D3DA-95E7-A4EB-14E6-06206C1FA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573302" y="1"/>
            <a:ext cx="87657" cy="237471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F71F784-F836-C61E-D61A-BF97EA18972B}"/>
              </a:ext>
            </a:extLst>
          </p:cNvPr>
          <p:cNvGrpSpPr/>
          <p:nvPr userDrawn="1"/>
        </p:nvGrpSpPr>
        <p:grpSpPr>
          <a:xfrm>
            <a:off x="-27296" y="1014361"/>
            <a:ext cx="2852382" cy="345989"/>
            <a:chOff x="5418161" y="2967594"/>
            <a:chExt cx="2852382" cy="345989"/>
          </a:xfrm>
        </p:grpSpPr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6A8C1F5D-C1B7-1C84-C689-9FA8650EB456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AA288D-659E-CC9D-CF53-CDA1CFE346FF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1960606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05588D-751A-CC4F-40FC-4FA2200C5F01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55B36E-AD4A-86DE-53C2-ECFEB99554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mparison">
    <p:bg>
      <p:bgPr>
        <a:solidFill>
          <a:srgbClr val="0E2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2BF-1342-F5EA-7653-6681562A15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A9C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024D3-82F7-5E1E-9F7B-4CBFC5EBC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54299"/>
            <a:ext cx="5157787" cy="3535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E84FA-2888-F2E4-1F84-2D24B278A2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A9C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D97EB-BA0E-8EDC-261E-D5B476C11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4299"/>
            <a:ext cx="5183188" cy="3535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73171-19ED-8378-DDC6-41D2F370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sp>
        <p:nvSpPr>
          <p:cNvPr id="10" name="Content Placeholder 33">
            <a:extLst>
              <a:ext uri="{FF2B5EF4-FFF2-40B4-BE49-F238E27FC236}">
                <a16:creationId xmlns:a16="http://schemas.microsoft.com/office/drawing/2014/main" id="{383999C5-6DD1-34C8-8A14-C5F3528BB8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1774" y="242507"/>
            <a:ext cx="3883425" cy="345990"/>
          </a:xfrm>
        </p:spPr>
        <p:txBody>
          <a:bodyPr anchor="b"/>
          <a:lstStyle>
            <a:lvl1pPr marL="0" indent="0">
              <a:buNone/>
              <a:defRPr sz="1400" b="0" i="0" spc="300" baseline="0">
                <a:solidFill>
                  <a:schemeClr val="bg1"/>
                </a:solidFill>
                <a:latin typeface="Avenir Next Condensed" panose="020B0506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0F354A-24F7-67A8-7DE3-222A32C52257}"/>
              </a:ext>
            </a:extLst>
          </p:cNvPr>
          <p:cNvGrpSpPr/>
          <p:nvPr userDrawn="1"/>
        </p:nvGrpSpPr>
        <p:grpSpPr>
          <a:xfrm>
            <a:off x="0" y="596434"/>
            <a:ext cx="2852382" cy="345989"/>
            <a:chOff x="5418161" y="2967594"/>
            <a:chExt cx="2852382" cy="345989"/>
          </a:xfrm>
        </p:grpSpPr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D504BAFD-DCF1-6050-2611-78D9E8286848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080A2A-D22B-0319-B44E-FD8B4D6E01C5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1960606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A11F87-EBCC-2ACB-6200-2550BD69789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3E52612-C9EB-8F9E-E08B-539F72AB6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2262"/>
            <a:ext cx="10515600" cy="4841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68AEC-9A45-5FA7-041F-E59BDB64D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">
    <p:bg>
      <p:bgPr>
        <a:solidFill>
          <a:srgbClr val="0E2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B1F0-1AE6-56FC-E13C-A6F5916FE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5919" y="344690"/>
            <a:ext cx="7898027" cy="6763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F2A9-2FE1-FCCB-20D5-9412577F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68670-4A5A-2334-AF13-21F9DFEDA88C}"/>
              </a:ext>
            </a:extLst>
          </p:cNvPr>
          <p:cNvGrpSpPr/>
          <p:nvPr userDrawn="1"/>
        </p:nvGrpSpPr>
        <p:grpSpPr>
          <a:xfrm>
            <a:off x="-18896" y="590165"/>
            <a:ext cx="2852382" cy="345989"/>
            <a:chOff x="5418161" y="2967594"/>
            <a:chExt cx="2852382" cy="345989"/>
          </a:xfrm>
        </p:grpSpPr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91F6D1DB-7DA3-1E1E-2497-1D424AA2AE46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4E288C-7445-F1FA-988D-F5029AFD102A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1960606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0B35D1-3F6B-0F7C-A9A4-F752870AD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FC8206-31AE-DE99-BAE7-A7D329AAC6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8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Quote">
    <p:bg>
      <p:bgPr>
        <a:solidFill>
          <a:srgbClr val="0E2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CD2AD-08EC-E905-715B-D2FA38E0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FD1B-EEDF-F24F-89F0-A804EAB4BB7F}" type="slidenum">
              <a:rPr lang="en-CO" smtClean="0"/>
              <a:t>‹#›</a:t>
            </a:fld>
            <a:endParaRPr lang="en-C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751D9E-052F-006A-E572-738BAFE12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322" y="2174875"/>
            <a:ext cx="8772278" cy="2755900"/>
          </a:xfrm>
        </p:spPr>
        <p:txBody>
          <a:bodyPr anchor="t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QUOTE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5A0FEC-11A7-2D67-ABF0-E0F53CE7AEE0}"/>
              </a:ext>
            </a:extLst>
          </p:cNvPr>
          <p:cNvSpPr txBox="1">
            <a:spLocks/>
          </p:cNvSpPr>
          <p:nvPr userDrawn="1"/>
        </p:nvSpPr>
        <p:spPr>
          <a:xfrm>
            <a:off x="656392" y="759477"/>
            <a:ext cx="2024551" cy="1415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b="0" i="0" kern="1200">
                <a:solidFill>
                  <a:schemeClr val="accent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r>
              <a:rPr lang="en-US" sz="22000" b="1" i="0" dirty="0">
                <a:solidFill>
                  <a:srgbClr val="6A9CC0"/>
                </a:solidFill>
                <a:latin typeface="Franklin Gothic Demi" panose="020B0603020102020204" pitchFamily="34" charset="0"/>
              </a:rPr>
              <a:t>“</a:t>
            </a:r>
            <a:endParaRPr lang="en-US" sz="22000" i="0" dirty="0">
              <a:solidFill>
                <a:srgbClr val="6A9CC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E82A1-92F7-B1C9-4EBA-30664270F892}"/>
              </a:ext>
            </a:extLst>
          </p:cNvPr>
          <p:cNvGrpSpPr/>
          <p:nvPr userDrawn="1"/>
        </p:nvGrpSpPr>
        <p:grpSpPr>
          <a:xfrm>
            <a:off x="9001863" y="5083221"/>
            <a:ext cx="3290690" cy="216374"/>
            <a:chOff x="772663" y="4025465"/>
            <a:chExt cx="3290690" cy="216374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92BCD76E-8E68-B0E8-66FE-216ED92EB824}"/>
                </a:ext>
              </a:extLst>
            </p:cNvPr>
            <p:cNvSpPr/>
            <p:nvPr/>
          </p:nvSpPr>
          <p:spPr>
            <a:xfrm rot="10800000">
              <a:off x="772663" y="4025465"/>
              <a:ext cx="216374" cy="216374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2E3FDE-6E63-5033-BAEF-32F9A28E3D8C}"/>
                </a:ext>
              </a:extLst>
            </p:cNvPr>
            <p:cNvCxnSpPr>
              <a:cxnSpLocks/>
            </p:cNvCxnSpPr>
            <p:nvPr/>
          </p:nvCxnSpPr>
          <p:spPr>
            <a:xfrm>
              <a:off x="1015671" y="4087869"/>
              <a:ext cx="3047682" cy="0"/>
            </a:xfrm>
            <a:prstGeom prst="line">
              <a:avLst/>
            </a:prstGeom>
            <a:ln w="28575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725C30E-CCC8-C39A-A810-FA12268B3B9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44871" y="5321338"/>
            <a:ext cx="2578830" cy="311108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0E2435"/>
                </a:solidFill>
              </a:defRPr>
            </a:lvl1pPr>
          </a:lstStyle>
          <a:p>
            <a:pPr lvl="0"/>
            <a:r>
              <a:rPr lang="en-US" dirty="0"/>
              <a:t>NAME LAST NAME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9973B60-6E09-E643-72EB-60E812B902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44871" y="5727738"/>
            <a:ext cx="2578830" cy="190462"/>
          </a:xfrm>
        </p:spPr>
        <p:txBody>
          <a:bodyPr>
            <a:noAutofit/>
          </a:bodyPr>
          <a:lstStyle>
            <a:lvl1pPr marL="0" indent="0">
              <a:buNone/>
              <a:defRPr sz="1200" spc="300">
                <a:solidFill>
                  <a:srgbClr val="CEB229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F9E41-6876-A9ED-4B79-F002DC9285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E17BF-280D-DCC0-F86A-84AA8986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932" y="6356350"/>
            <a:ext cx="2743200" cy="365125"/>
          </a:xfrm>
        </p:spPr>
        <p:txBody>
          <a:bodyPr/>
          <a:lstStyle/>
          <a:p>
            <a:fld id="{64AED6D2-683E-7447-9894-5C96F93B4908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1877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_Title Slide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9E97-A3AA-ABCA-8372-3A412194F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318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989D6-F5CA-0AF3-5B6A-F68062F40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2710"/>
            <a:ext cx="9144000" cy="12700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E24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60BEF-73B9-BBAB-0893-4405D6F1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5B7EB3-0E39-FF53-F850-7CB76DF2EA04}"/>
              </a:ext>
            </a:extLst>
          </p:cNvPr>
          <p:cNvGrpSpPr/>
          <p:nvPr userDrawn="1"/>
        </p:nvGrpSpPr>
        <p:grpSpPr>
          <a:xfrm>
            <a:off x="2420200" y="3526095"/>
            <a:ext cx="7351599" cy="345989"/>
            <a:chOff x="2420199" y="2967594"/>
            <a:chExt cx="7351599" cy="345989"/>
          </a:xfrm>
        </p:grpSpPr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9B2E7E2C-F1B5-F5BC-2340-D1513FAE7EAD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102EA5-8679-B69A-672D-0E71E2AC1454}"/>
                </a:ext>
              </a:extLst>
            </p:cNvPr>
            <p:cNvCxnSpPr/>
            <p:nvPr/>
          </p:nvCxnSpPr>
          <p:spPr>
            <a:xfrm>
              <a:off x="6309937" y="3060303"/>
              <a:ext cx="3461861" cy="0"/>
            </a:xfrm>
            <a:prstGeom prst="line">
              <a:avLst/>
            </a:prstGeom>
            <a:ln w="28575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7D5A25-7164-3294-9E2A-AF7944372694}"/>
                </a:ext>
              </a:extLst>
            </p:cNvPr>
            <p:cNvCxnSpPr/>
            <p:nvPr/>
          </p:nvCxnSpPr>
          <p:spPr>
            <a:xfrm>
              <a:off x="2420199" y="3060303"/>
              <a:ext cx="3461861" cy="0"/>
            </a:xfrm>
            <a:prstGeom prst="line">
              <a:avLst/>
            </a:prstGeom>
            <a:ln w="28575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16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and Content">
    <p:bg>
      <p:bgPr>
        <a:solidFill>
          <a:srgbClr val="0E243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B1F0-1AE6-56FC-E13C-A6F5916FE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7109"/>
            <a:ext cx="10515600" cy="676368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</a:t>
            </a:r>
            <a:r>
              <a:rPr lang="en-US" dirty="0">
                <a:solidFill>
                  <a:srgbClr val="6A9CC0"/>
                </a:solidFill>
              </a:rPr>
              <a:t>MASTER TITLE STYLE</a:t>
            </a:r>
            <a:r>
              <a:rPr lang="en-US" dirty="0"/>
              <a:t> </a:t>
            </a:r>
            <a:endParaRPr lang="en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B0EF-2662-C0D0-EC78-19F2AED0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F2A9-2FE1-FCCB-20D5-9412577F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2435"/>
                </a:solidFill>
              </a:defRPr>
            </a:lvl1pPr>
          </a:lstStyle>
          <a:p>
            <a:fld id="{83EDFD1B-EEDF-F24F-89F0-A804EAB4BB7F}" type="slidenum">
              <a:rPr lang="en-CO" smtClean="0"/>
              <a:pPr/>
              <a:t>‹#›</a:t>
            </a:fld>
            <a:endParaRPr lang="en-CO"/>
          </a:p>
        </p:txBody>
      </p:sp>
      <p:sp>
        <p:nvSpPr>
          <p:cNvPr id="11" name="Content Placeholder 33">
            <a:extLst>
              <a:ext uri="{FF2B5EF4-FFF2-40B4-BE49-F238E27FC236}">
                <a16:creationId xmlns:a16="http://schemas.microsoft.com/office/drawing/2014/main" id="{CEE97968-47DE-09F9-6441-4109BEB47E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1774" y="242507"/>
            <a:ext cx="3883425" cy="345990"/>
          </a:xfrm>
        </p:spPr>
        <p:txBody>
          <a:bodyPr anchor="b"/>
          <a:lstStyle>
            <a:lvl1pPr marL="0" indent="0">
              <a:buNone/>
              <a:defRPr sz="1400" b="0" i="0" spc="600" baseline="0">
                <a:solidFill>
                  <a:srgbClr val="0E2436"/>
                </a:solidFill>
                <a:latin typeface="Avenir Next Condensed" panose="020B0506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68670-4A5A-2334-AF13-21F9DFEDA88C}"/>
              </a:ext>
            </a:extLst>
          </p:cNvPr>
          <p:cNvGrpSpPr/>
          <p:nvPr userDrawn="1"/>
        </p:nvGrpSpPr>
        <p:grpSpPr>
          <a:xfrm>
            <a:off x="-18896" y="590165"/>
            <a:ext cx="2852382" cy="345989"/>
            <a:chOff x="5418161" y="2967594"/>
            <a:chExt cx="2852382" cy="345989"/>
          </a:xfrm>
        </p:grpSpPr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91F6D1DB-7DA3-1E1E-2497-1D424AA2AE46}"/>
                </a:ext>
              </a:extLst>
            </p:cNvPr>
            <p:cNvSpPr/>
            <p:nvPr/>
          </p:nvSpPr>
          <p:spPr>
            <a:xfrm rot="10800000">
              <a:off x="5923004" y="2967594"/>
              <a:ext cx="345989" cy="345989"/>
            </a:xfrm>
            <a:prstGeom prst="star5">
              <a:avLst/>
            </a:prstGeom>
            <a:solidFill>
              <a:srgbClr val="CEB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4E288C-7445-F1FA-988D-F5029AFD102A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37" y="3060303"/>
              <a:ext cx="1960606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0B35D1-3F6B-0F7C-A9A4-F752870AD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61" y="3060303"/>
              <a:ext cx="463899" cy="0"/>
            </a:xfrm>
            <a:prstGeom prst="line">
              <a:avLst/>
            </a:prstGeom>
            <a:ln w="25400">
              <a:solidFill>
                <a:srgbClr val="6A9C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5FC6886-36DA-7259-6AE3-81276B406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8773" y="-29752"/>
            <a:ext cx="91688" cy="21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30E40-D483-C984-930E-E2317F6A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419"/>
            <a:ext cx="10515600" cy="481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A9CC0"/>
                </a:solidFill>
                <a:effectLst/>
                <a:uLnTx/>
                <a:uFillTx/>
                <a:latin typeface="Franklin Gothic Demi Cond" panose="020B0603020102020204" pitchFamily="34" charset="0"/>
                <a:ea typeface="+mj-ea"/>
                <a:cs typeface="+mj-cs"/>
              </a:rPr>
              <a:t>CLICK TO EDIT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anose="020B0603020102020204" pitchFamily="34" charset="0"/>
                <a:ea typeface="+mj-ea"/>
                <a:cs typeface="+mj-cs"/>
              </a:rPr>
              <a:t>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24020-307F-7F78-2576-EDE4832B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6295"/>
            <a:ext cx="10515600" cy="454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406F0-5710-E21C-9EF9-F7EA2E11C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venir Next Condensed" panose="020B0506020202020204" pitchFamily="34" charset="0"/>
              </a:defRPr>
            </a:lvl1pPr>
          </a:lstStyle>
          <a:p>
            <a:fld id="{133D568A-9EE8-1D42-806C-53DF0C43FE92}" type="slidenum">
              <a:rPr lang="en-US" smtClean="0"/>
              <a:pPr/>
              <a:t>‹#›</a:t>
            </a:fld>
            <a:endParaRPr lang="en-US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5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77" r:id="rId4"/>
    <p:sldLayoutId id="2147483676" r:id="rId5"/>
    <p:sldLayoutId id="2147483675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3" r:id="rId15"/>
    <p:sldLayoutId id="2147483669" r:id="rId16"/>
    <p:sldLayoutId id="2147483670" r:id="rId17"/>
    <p:sldLayoutId id="2147483671" r:id="rId18"/>
    <p:sldLayoutId id="2147483672" r:id="rId19"/>
    <p:sldLayoutId id="2147483674" r:id="rId20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1" i="0" kern="1200">
          <a:solidFill>
            <a:srgbClr val="6A9CC0"/>
          </a:solidFill>
          <a:latin typeface="Franklin Gothic Demi Cond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2"/>
        </a:buBlip>
        <a:defRPr sz="2800" b="0" i="0" kern="1200">
          <a:solidFill>
            <a:schemeClr val="bg1"/>
          </a:solidFill>
          <a:latin typeface="Avenir Next Condensed" panose="020B0506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2400" b="0" i="0" kern="1200">
          <a:solidFill>
            <a:schemeClr val="bg1"/>
          </a:solidFill>
          <a:latin typeface="Avenir Next Condensed" panose="020B0506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2000" b="0" i="0" kern="1200">
          <a:solidFill>
            <a:schemeClr val="bg1"/>
          </a:solidFill>
          <a:latin typeface="Avenir Next Condensed" panose="020B0506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800" b="0" i="0" kern="1200">
          <a:solidFill>
            <a:schemeClr val="bg1"/>
          </a:solidFill>
          <a:latin typeface="Avenir Next Condensed" panose="020B0506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800" b="0" i="0" kern="1200">
          <a:solidFill>
            <a:schemeClr val="bg1"/>
          </a:solidFill>
          <a:latin typeface="Avenir Next Condense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3151-31AF-3BE8-643A-9F830F5A60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47FC3-B229-009E-8CFC-7E2BDEA99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Condensed</vt:lpstr>
      <vt:lpstr>Franklin Gothic Demi</vt:lpstr>
      <vt:lpstr>Franklin Gothic Demi Cond</vt:lpstr>
      <vt:lpstr>Franklin Gothic Medium Cond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Yanez Hutter</dc:creator>
  <cp:lastModifiedBy>Andrea Yanez Hutter</cp:lastModifiedBy>
  <cp:revision>2</cp:revision>
  <dcterms:created xsi:type="dcterms:W3CDTF">2026-02-04T19:44:57Z</dcterms:created>
  <dcterms:modified xsi:type="dcterms:W3CDTF">2026-02-04T21:06:35Z</dcterms:modified>
</cp:coreProperties>
</file>